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6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2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3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0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4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4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7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9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6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9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B465E-BA39-4DFD-9CEB-44968621C70B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BB4A0-F0C0-471D-BDBD-C92C4555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6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AA368-C589-400A-A9D8-1AE08B9DF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" y="857250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2B1B-66BE-476F-96D9-B726C89E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" y="857250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B3FC1-332C-4777-889B-513DEED89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" y="857250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52F90-807F-4F95-BEF6-215697982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8" y="857252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047BC-DF0C-47B5-8875-016716F2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8" y="857252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E6828-5373-448C-A269-78639FB1B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8" y="857252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DBBFB-0D02-449E-92D6-CC79FE77A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5" y="486559"/>
            <a:ext cx="8821229" cy="58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2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93936-2FAE-4762-9D6D-7FD6169EF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" y="857250"/>
            <a:ext cx="8849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 Alya</dc:creator>
  <cp:lastModifiedBy>Salma Alya</cp:lastModifiedBy>
  <cp:revision>1</cp:revision>
  <dcterms:created xsi:type="dcterms:W3CDTF">2022-01-05T08:18:22Z</dcterms:created>
  <dcterms:modified xsi:type="dcterms:W3CDTF">2022-01-05T08:23:38Z</dcterms:modified>
</cp:coreProperties>
</file>